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7B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8BA8-8E75-4125-A604-F752D09AD98B}" type="datetimeFigureOut">
              <a:rPr lang="en-US" smtClean="0"/>
              <a:t>7/9/2012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C5DD-8733-48E9-87B3-73A32A1D46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62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8BA8-8E75-4125-A604-F752D09AD98B}" type="datetimeFigureOut">
              <a:rPr lang="en-US" smtClean="0"/>
              <a:t>7/9/2012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C5DD-8733-48E9-87B3-73A32A1D46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5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8BA8-8E75-4125-A604-F752D09AD98B}" type="datetimeFigureOut">
              <a:rPr lang="en-US" smtClean="0"/>
              <a:t>7/9/2012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C5DD-8733-48E9-87B3-73A32A1D46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14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8BA8-8E75-4125-A604-F752D09AD98B}" type="datetimeFigureOut">
              <a:rPr lang="en-US" smtClean="0"/>
              <a:t>7/9/2012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C5DD-8733-48E9-87B3-73A32A1D46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1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8BA8-8E75-4125-A604-F752D09AD98B}" type="datetimeFigureOut">
              <a:rPr lang="en-US" smtClean="0"/>
              <a:t>7/9/2012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C5DD-8733-48E9-87B3-73A32A1D46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12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8BA8-8E75-4125-A604-F752D09AD98B}" type="datetimeFigureOut">
              <a:rPr lang="en-US" smtClean="0"/>
              <a:t>7/9/2012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C5DD-8733-48E9-87B3-73A32A1D46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1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8BA8-8E75-4125-A604-F752D09AD98B}" type="datetimeFigureOut">
              <a:rPr lang="en-US" smtClean="0"/>
              <a:t>7/9/2012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C5DD-8733-48E9-87B3-73A32A1D46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8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8BA8-8E75-4125-A604-F752D09AD98B}" type="datetimeFigureOut">
              <a:rPr lang="en-US" smtClean="0"/>
              <a:t>7/9/2012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C5DD-8733-48E9-87B3-73A32A1D46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4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8BA8-8E75-4125-A604-F752D09AD98B}" type="datetimeFigureOut">
              <a:rPr lang="en-US" smtClean="0"/>
              <a:t>7/9/2012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C5DD-8733-48E9-87B3-73A32A1D46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69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8BA8-8E75-4125-A604-F752D09AD98B}" type="datetimeFigureOut">
              <a:rPr lang="en-US" smtClean="0"/>
              <a:t>7/9/2012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C5DD-8733-48E9-87B3-73A32A1D46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01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8BA8-8E75-4125-A604-F752D09AD98B}" type="datetimeFigureOut">
              <a:rPr lang="en-US" smtClean="0"/>
              <a:t>7/9/2012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C5DD-8733-48E9-87B3-73A32A1D46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2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08BA8-8E75-4125-A604-F752D09AD98B}" type="datetimeFigureOut">
              <a:rPr lang="en-US" smtClean="0"/>
              <a:t>7/9/2012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BC5DD-8733-48E9-87B3-73A32A1D46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6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Turin/Torino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2766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By: Samuel Hernandez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48" y="4419599"/>
            <a:ext cx="5094252" cy="24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48" y="0"/>
            <a:ext cx="5152383" cy="441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8600" cy="458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37B28"/>
                </a:solidFill>
              </a:rPr>
              <a:t>Food</a:t>
            </a:r>
            <a:endParaRPr lang="en-US" dirty="0">
              <a:solidFill>
                <a:srgbClr val="037B28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2" y="4114801"/>
            <a:ext cx="401820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Risotto-ham, mushrooms, onion,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vegetables and rice.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Tagliatelle-egg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noodles cut in long, flat pieces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Cabiette-raw potatoes,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onions, pumpernickel, nettle, light cheese and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eggs.</a:t>
            </a:r>
          </a:p>
          <a:p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Bonet-made with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amaretti,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cocoa, eggs, cream and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caramel.</a:t>
            </a:r>
          </a:p>
          <a:p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57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15" y="4114798"/>
            <a:ext cx="9150377" cy="312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14" y="0"/>
            <a:ext cx="9150377" cy="411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Historical Landmarks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San Lorenzo- 1666-1679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Architect- Guarino Guarini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 is used as a Church.</a:t>
            </a:r>
          </a:p>
          <a:p>
            <a:pPr marL="0" indent="0">
              <a:buNone/>
            </a:pPr>
            <a:endParaRPr lang="en-US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Basilica di Superga-1717-1731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Architect- Filippo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Juvarra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 was used as a Monastery.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6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074"/>
            <a:ext cx="4572000" cy="708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73"/>
            <a:ext cx="4572000" cy="685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Person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Autofit/>
          </a:bodyPr>
          <a:lstStyle/>
          <a:p>
            <a:r>
              <a:rPr lang="it-IT" b="1" dirty="0" smtClean="0"/>
              <a:t>Pietro Micca (Born March 6, 1677 Died August 30, 1709 He was 32 years old) He was miner, The french army entered the underground galleries of </a:t>
            </a:r>
            <a:r>
              <a:rPr lang="it-IT" b="1" dirty="0"/>
              <a:t>the </a:t>
            </a:r>
            <a:r>
              <a:rPr lang="it-IT" b="1" dirty="0" smtClean="0"/>
              <a:t>Citadel </a:t>
            </a:r>
            <a:r>
              <a:rPr lang="it-IT" b="1" dirty="0" smtClean="0"/>
              <a:t>and killing the sentries protecting it and try to knock </a:t>
            </a:r>
            <a:r>
              <a:rPr lang="it-IT" b="1" dirty="0" smtClean="0"/>
              <a:t>down </a:t>
            </a:r>
            <a:r>
              <a:rPr lang="it-IT" b="1" dirty="0" smtClean="0"/>
              <a:t>the door leading to the galleries Pietro sacrifice his life to save underground galleries by  he said to his  </a:t>
            </a:r>
            <a:r>
              <a:rPr lang="en-US" b="1" dirty="0" smtClean="0"/>
              <a:t>"Stand up, go and save yourself because you are longer than a day without bread"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283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80"/>
            <a:ext cx="4495800" cy="363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0"/>
            <a:ext cx="533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" y="3200400"/>
            <a:ext cx="4495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09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</a:rPr>
              <a:t>Art</a:t>
            </a:r>
            <a:endParaRPr lang="en-US" sz="7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61049"/>
            <a:ext cx="8229600" cy="45259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Turin is famous for its art and it is highly respected. The streets are crammed of artists and their arts.</a:t>
            </a:r>
          </a:p>
          <a:p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4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5334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Festivals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Chocolate Festival- You have to buy a chocopass to get in. It began in 1861 and chocolates are made into monuments.</a:t>
            </a:r>
          </a:p>
          <a:p>
            <a:r>
              <a:rPr lang="en-US" b="1" dirty="0">
                <a:solidFill>
                  <a:srgbClr val="FF0000"/>
                </a:solidFill>
              </a:rPr>
              <a:t>Artissima International Fair of Contemporary </a:t>
            </a:r>
            <a:r>
              <a:rPr lang="en-US" b="1" dirty="0" smtClean="0">
                <a:solidFill>
                  <a:srgbClr val="FF0000"/>
                </a:solidFill>
              </a:rPr>
              <a:t>Art- It’s mostly for Trending Artists or new Artist that want to show their work to people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5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30018"/>
            <a:ext cx="4876800" cy="323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99" y="3200400"/>
            <a:ext cx="4292600" cy="367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164" y="-11545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Sports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00399"/>
            <a:ext cx="4876800" cy="367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Soccer: Juventus and Torino FC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Basketball: PMS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American Football: Giaguari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Baseball Team: Akadema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251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Turin/Torino</vt:lpstr>
      <vt:lpstr>Food</vt:lpstr>
      <vt:lpstr>Historical Landmarks</vt:lpstr>
      <vt:lpstr>Famous Person</vt:lpstr>
      <vt:lpstr>Art</vt:lpstr>
      <vt:lpstr>Festivals</vt:lpstr>
      <vt:lpstr>Sports</vt:lpstr>
    </vt:vector>
  </TitlesOfParts>
  <Company>MCCD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Turin</dc:title>
  <dc:creator>GWGuest009</dc:creator>
  <cp:lastModifiedBy>louis</cp:lastModifiedBy>
  <cp:revision>34</cp:revision>
  <dcterms:created xsi:type="dcterms:W3CDTF">2012-07-03T17:00:27Z</dcterms:created>
  <dcterms:modified xsi:type="dcterms:W3CDTF">2012-07-10T04:16:54Z</dcterms:modified>
</cp:coreProperties>
</file>